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3"/>
    <p:sldId id="535" r:id="rId4"/>
    <p:sldId id="257" r:id="rId6"/>
    <p:sldId id="437" r:id="rId7"/>
    <p:sldId id="267" r:id="rId8"/>
    <p:sldId id="266" r:id="rId9"/>
    <p:sldId id="265" r:id="rId10"/>
    <p:sldId id="264" r:id="rId11"/>
    <p:sldId id="263" r:id="rId12"/>
    <p:sldId id="262" r:id="rId13"/>
    <p:sldId id="261" r:id="rId14"/>
    <p:sldId id="260" r:id="rId15"/>
    <p:sldId id="356" r:id="rId16"/>
    <p:sldId id="259" r:id="rId17"/>
    <p:sldId id="258" r:id="rId18"/>
    <p:sldId id="441" r:id="rId19"/>
    <p:sldId id="271" r:id="rId20"/>
    <p:sldId id="273" r:id="rId21"/>
    <p:sldId id="269" r:id="rId22"/>
    <p:sldId id="442" r:id="rId23"/>
    <p:sldId id="274" r:id="rId24"/>
    <p:sldId id="277" r:id="rId25"/>
    <p:sldId id="276" r:id="rId26"/>
    <p:sldId id="278" r:id="rId27"/>
    <p:sldId id="300" r:id="rId28"/>
    <p:sldId id="281" r:id="rId29"/>
    <p:sldId id="279" r:id="rId30"/>
    <p:sldId id="280" r:id="rId31"/>
    <p:sldId id="282" r:id="rId32"/>
    <p:sldId id="284" r:id="rId33"/>
    <p:sldId id="345" r:id="rId34"/>
    <p:sldId id="283" r:id="rId35"/>
    <p:sldId id="286" r:id="rId36"/>
    <p:sldId id="287" r:id="rId37"/>
    <p:sldId id="298" r:id="rId38"/>
    <p:sldId id="288" r:id="rId39"/>
    <p:sldId id="296" r:id="rId40"/>
    <p:sldId id="297" r:id="rId41"/>
    <p:sldId id="299" r:id="rId42"/>
    <p:sldId id="285" r:id="rId43"/>
    <p:sldId id="290" r:id="rId44"/>
    <p:sldId id="291" r:id="rId45"/>
    <p:sldId id="289" r:id="rId46"/>
    <p:sldId id="302" r:id="rId47"/>
    <p:sldId id="295" r:id="rId48"/>
    <p:sldId id="292" r:id="rId49"/>
    <p:sldId id="293" r:id="rId50"/>
    <p:sldId id="294" r:id="rId51"/>
    <p:sldId id="301" r:id="rId52"/>
    <p:sldId id="303" r:id="rId53"/>
    <p:sldId id="304" r:id="rId54"/>
    <p:sldId id="306" r:id="rId55"/>
    <p:sldId id="317" r:id="rId56"/>
    <p:sldId id="316" r:id="rId57"/>
    <p:sldId id="314" r:id="rId58"/>
    <p:sldId id="307" r:id="rId59"/>
    <p:sldId id="308" r:id="rId60"/>
    <p:sldId id="310" r:id="rId61"/>
    <p:sldId id="311" r:id="rId62"/>
    <p:sldId id="312" r:id="rId63"/>
    <p:sldId id="313" r:id="rId64"/>
    <p:sldId id="315" r:id="rId65"/>
    <p:sldId id="318" r:id="rId66"/>
    <p:sldId id="320" r:id="rId67"/>
    <p:sldId id="351" r:id="rId68"/>
    <p:sldId id="334" r:id="rId69"/>
    <p:sldId id="343" r:id="rId70"/>
    <p:sldId id="344" r:id="rId71"/>
    <p:sldId id="319" r:id="rId72"/>
    <p:sldId id="321" r:id="rId73"/>
    <p:sldId id="322" r:id="rId74"/>
    <p:sldId id="323" r:id="rId75"/>
    <p:sldId id="324" r:id="rId76"/>
    <p:sldId id="325" r:id="rId77"/>
    <p:sldId id="326" r:id="rId78"/>
    <p:sldId id="349" r:id="rId79"/>
    <p:sldId id="327" r:id="rId80"/>
    <p:sldId id="328" r:id="rId81"/>
    <p:sldId id="329" r:id="rId82"/>
    <p:sldId id="330" r:id="rId83"/>
    <p:sldId id="332" r:id="rId84"/>
    <p:sldId id="331" r:id="rId85"/>
    <p:sldId id="352" r:id="rId86"/>
    <p:sldId id="333" r:id="rId87"/>
    <p:sldId id="335" r:id="rId88"/>
    <p:sldId id="336" r:id="rId89"/>
    <p:sldId id="350" r:id="rId90"/>
    <p:sldId id="338" r:id="rId91"/>
    <p:sldId id="337" r:id="rId92"/>
    <p:sldId id="346" r:id="rId93"/>
    <p:sldId id="347" r:id="rId94"/>
    <p:sldId id="348" r:id="rId95"/>
    <p:sldId id="339" r:id="rId96"/>
    <p:sldId id="340" r:id="rId97"/>
    <p:sldId id="341" r:id="rId98"/>
    <p:sldId id="532" r:id="rId99"/>
    <p:sldId id="533" r:id="rId100"/>
    <p:sldId id="536" r:id="rId101"/>
    <p:sldId id="53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6F9B0-8A22-493F-AFC6-4F3D13EE707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D4128-38DA-44A0-8DD6-0FD54C4DC230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solarwinds.com/" TargetMode="External"/><Relationship Id="rId1" Type="http://schemas.openxmlformats.org/officeDocument/2006/relationships/hyperlink" Target="http://www.angryip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yougetsignal.com/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946150"/>
            <a:ext cx="9144000" cy="1764665"/>
          </a:xfrm>
        </p:spPr>
        <p:txBody>
          <a:bodyPr>
            <a:normAutofit fontScale="90000"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Security Engineering 101</a:t>
            </a:r>
            <a:br>
              <a:rPr lang="x-none" altLang="en-US">
                <a:latin typeface="DejaVu Serif" charset="0"/>
              </a:rPr>
            </a:br>
            <a:r>
              <a:rPr lang="x-none" altLang="en-US">
                <a:latin typeface="DejaVu Serif" charset="0"/>
              </a:rPr>
              <a:t>Ethical Hacking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673793" y="3161665"/>
            <a:ext cx="484378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 Wahal</a:t>
            </a:r>
            <a:endParaRPr lang="x-none" altLang="en-US" sz="54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3553" y="5953760"/>
            <a:ext cx="640334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IIT Madras, Research Park</a:t>
            </a:r>
            <a:endParaRPr lang="x-none" altLang="en-US" sz="36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Search engine machine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Google.com</a:t>
            </a:r>
            <a:endParaRPr lang="en-US" sz="2800" b="1" dirty="0" smtClean="0"/>
          </a:p>
          <a:p>
            <a:r>
              <a:rPr lang="en-US" sz="2800" b="1" dirty="0" smtClean="0"/>
              <a:t>Bing search bar</a:t>
            </a:r>
            <a:endParaRPr lang="en-US" sz="2800" b="1" dirty="0" smtClean="0"/>
          </a:p>
          <a:p>
            <a:r>
              <a:rPr lang="en-US" sz="2800" b="1" dirty="0" smtClean="0"/>
              <a:t>Yahoo search bar</a:t>
            </a:r>
            <a:endParaRPr lang="en-US" sz="2800" b="1" dirty="0" smtClean="0"/>
          </a:p>
          <a:p>
            <a:r>
              <a:rPr lang="en-US" sz="2800" b="1" dirty="0" smtClean="0"/>
              <a:t>Facebook</a:t>
            </a:r>
            <a:endParaRPr lang="en-US" sz="2800" b="1" dirty="0" smtClean="0"/>
          </a:p>
          <a:p>
            <a:r>
              <a:rPr lang="en-US" sz="2800" b="1" dirty="0" smtClean="0"/>
              <a:t>Twitter</a:t>
            </a:r>
            <a:endParaRPr lang="en-US" sz="2800" b="1" dirty="0" smtClean="0"/>
          </a:p>
          <a:p>
            <a:pPr marL="0" indent="0">
              <a:buNone/>
            </a:pPr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699" y="447499"/>
            <a:ext cx="8770571" cy="1560716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How to protect yourself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699" y="1719986"/>
            <a:ext cx="8770571" cy="4043139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Don’t register in any website</a:t>
            </a:r>
            <a:endParaRPr lang="en-US" sz="2400" b="1" dirty="0" smtClean="0"/>
          </a:p>
          <a:p>
            <a:r>
              <a:rPr lang="en-US" sz="2400" b="1" dirty="0" smtClean="0"/>
              <a:t>Don’t come with your real name and identity to internet</a:t>
            </a:r>
            <a:endParaRPr lang="en-US" sz="2400" b="1" dirty="0" smtClean="0"/>
          </a:p>
          <a:p>
            <a:r>
              <a:rPr lang="en-US" sz="2400" b="1" dirty="0" smtClean="0"/>
              <a:t>Don’t trust anyone in internet</a:t>
            </a:r>
            <a:endParaRPr lang="en-US" sz="2400" b="1" dirty="0" smtClean="0"/>
          </a:p>
          <a:p>
            <a:r>
              <a:rPr lang="en-US" sz="2400" b="1" dirty="0" smtClean="0"/>
              <a:t>Don’t post your photo &amp; video in any website</a:t>
            </a:r>
            <a:endParaRPr lang="en-US" sz="2400" b="1" dirty="0" smtClean="0"/>
          </a:p>
          <a:p>
            <a:r>
              <a:rPr lang="en-US" sz="2400" b="1" dirty="0" smtClean="0"/>
              <a:t>Hide your IP Address</a:t>
            </a:r>
            <a:endParaRPr lang="en-US" sz="2400" b="1" dirty="0" smtClean="0"/>
          </a:p>
          <a:p>
            <a:r>
              <a:rPr lang="en-US" sz="2400" b="1" dirty="0" smtClean="0"/>
              <a:t>Hid</a:t>
            </a:r>
            <a:r>
              <a:rPr lang="x-none" altLang="en-US" sz="2400" b="1" dirty="0" smtClean="0"/>
              <a:t>e</a:t>
            </a:r>
            <a:r>
              <a:rPr lang="en-US" sz="2400" b="1" dirty="0" smtClean="0"/>
              <a:t> your MAC Address</a:t>
            </a:r>
            <a:endParaRPr lang="en-US" sz="2400" b="1" dirty="0" smtClean="0"/>
          </a:p>
          <a:p>
            <a:r>
              <a:rPr lang="en-US" sz="2400" b="1" dirty="0" smtClean="0"/>
              <a:t>Don’t use public computer</a:t>
            </a:r>
            <a:endParaRPr lang="en-US" sz="2400" b="1" dirty="0" smtClean="0"/>
          </a:p>
          <a:p>
            <a:r>
              <a:rPr lang="en-US" sz="2400" b="1" dirty="0" smtClean="0"/>
              <a:t>Don’t use cyber cafe</a:t>
            </a:r>
            <a:endParaRPr lang="en-US" sz="2400" b="1" dirty="0" smtClean="0"/>
          </a:p>
          <a:p>
            <a:endParaRPr lang="en-US" sz="2400" b="1" dirty="0" smtClean="0"/>
          </a:p>
          <a:p>
            <a:endParaRPr lang="en-US" sz="24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7200" b="1" dirty="0" smtClean="0">
                <a:solidFill>
                  <a:schemeClr val="tx1"/>
                </a:solidFill>
              </a:rPr>
              <a:t>Scanning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IP scan</a:t>
            </a:r>
            <a:endParaRPr lang="en-US" sz="3200" b="1" dirty="0" smtClean="0"/>
          </a:p>
          <a:p>
            <a:r>
              <a:rPr lang="en-US" sz="3200" b="1" dirty="0" smtClean="0"/>
              <a:t>Port scan</a:t>
            </a:r>
            <a:endParaRPr lang="en-US" sz="3200" b="1" dirty="0" smtClean="0"/>
          </a:p>
          <a:p>
            <a:r>
              <a:rPr lang="en-US" sz="3200" b="1" dirty="0" smtClean="0"/>
              <a:t>Vulnerability</a:t>
            </a:r>
            <a:endParaRPr lang="en-US" sz="3200" b="1" dirty="0" smtClean="0"/>
          </a:p>
          <a:p>
            <a:r>
              <a:rPr lang="en-US" sz="3200" b="1" dirty="0" smtClean="0"/>
              <a:t>networking</a:t>
            </a:r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 you should not ping &amp; scan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545" y="2059940"/>
            <a:ext cx="8596630" cy="3981450"/>
          </a:xfrm>
        </p:spPr>
        <p:txBody>
          <a:bodyPr>
            <a:normAutofit/>
          </a:bodyPr>
          <a:lstStyle/>
          <a:p>
            <a:r>
              <a:rPr lang="en-US" sz="2000" dirty="0"/>
              <a:t>GOVT IP </a:t>
            </a:r>
            <a:r>
              <a:rPr lang="en-US" sz="2000" dirty="0" smtClean="0"/>
              <a:t>ADDRESSES</a:t>
            </a:r>
            <a:endParaRPr lang="en-US" sz="2000" dirty="0"/>
          </a:p>
          <a:p>
            <a:r>
              <a:rPr lang="en-US" sz="2000" dirty="0"/>
              <a:t>Army Information Systems Center</a:t>
            </a:r>
            <a:endParaRPr lang="en-US" sz="2000" dirty="0"/>
          </a:p>
          <a:p>
            <a:r>
              <a:rPr lang="en-US" sz="2000" dirty="0"/>
              <a:t>Defense Information Systems </a:t>
            </a:r>
            <a:r>
              <a:rPr lang="en-US" sz="2000" dirty="0" smtClean="0"/>
              <a:t>Agency</a:t>
            </a:r>
            <a:endParaRPr lang="en-US" sz="2000" dirty="0"/>
          </a:p>
          <a:p>
            <a:r>
              <a:rPr lang="en-US" sz="2000" dirty="0"/>
              <a:t>Royal Signals and Radar Establishment</a:t>
            </a:r>
            <a:endParaRPr lang="en-US" sz="2000" dirty="0"/>
          </a:p>
          <a:p>
            <a:r>
              <a:rPr lang="en-US" sz="2000" dirty="0"/>
              <a:t>NASA Ames Research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Lewis Network Control Center </a:t>
            </a:r>
            <a:endParaRPr lang="en-US" sz="2000" dirty="0"/>
          </a:p>
          <a:p>
            <a:r>
              <a:rPr lang="en-US" sz="2000" dirty="0" smtClean="0"/>
              <a:t>NASA </a:t>
            </a:r>
            <a:r>
              <a:rPr lang="en-US" sz="2000" dirty="0"/>
              <a:t>Johnson Space Center </a:t>
            </a:r>
            <a:endParaRPr lang="en-US" sz="2000" dirty="0"/>
          </a:p>
          <a:p>
            <a:r>
              <a:rPr lang="en-US" sz="2000" dirty="0" smtClean="0"/>
              <a:t>Air </a:t>
            </a:r>
            <a:r>
              <a:rPr lang="en-US" sz="2000" dirty="0"/>
              <a:t>Force Academy </a:t>
            </a:r>
            <a:endParaRPr lang="en-US" sz="2000" dirty="0"/>
          </a:p>
          <a:p>
            <a:r>
              <a:rPr lang="en-US" sz="2000" dirty="0"/>
              <a:t>Langley Air Force Base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00431"/>
            <a:ext cx="8596668" cy="3880773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Ping pocket</a:t>
            </a:r>
            <a:endParaRPr lang="en-US" sz="2400" b="1" dirty="0" smtClean="0"/>
          </a:p>
          <a:p>
            <a:r>
              <a:rPr lang="en-US" sz="2400" b="1" dirty="0" smtClean="0"/>
              <a:t>Angry ip scanner</a:t>
            </a:r>
            <a:endParaRPr lang="en-US" sz="2400" b="1" dirty="0" smtClean="0"/>
          </a:p>
          <a:p>
            <a:r>
              <a:rPr lang="en-US" sz="2400" b="1" dirty="0" smtClean="0"/>
              <a:t>Solar wind engineer toolset </a:t>
            </a:r>
            <a:endParaRPr lang="en-US" sz="2400" b="1" dirty="0" smtClean="0"/>
          </a:p>
          <a:p>
            <a:r>
              <a:rPr lang="en-US" sz="2400" b="1" dirty="0" smtClean="0"/>
              <a:t>Nmap</a:t>
            </a:r>
            <a:endParaRPr lang="en-US" sz="2400" b="1" dirty="0" smtClean="0"/>
          </a:p>
          <a:p>
            <a:r>
              <a:rPr lang="en-US" sz="2400" b="1" dirty="0" smtClean="0">
                <a:hlinkClick r:id="rId1"/>
              </a:rPr>
              <a:t>www.angryip.com</a:t>
            </a:r>
            <a:endParaRPr lang="en-US" sz="2400" b="1" dirty="0" smtClean="0"/>
          </a:p>
          <a:p>
            <a:r>
              <a:rPr lang="en-US" sz="2400" b="1" dirty="0" smtClean="0">
                <a:hlinkClick r:id="rId2"/>
              </a:rPr>
              <a:t>www.solarwinds.com</a:t>
            </a:r>
            <a:endParaRPr lang="en-US" sz="2400" b="1" dirty="0" smtClean="0"/>
          </a:p>
          <a:p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59042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PROTECT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Close all open ports</a:t>
            </a:r>
            <a:endParaRPr lang="en-US" sz="2800" dirty="0" smtClean="0"/>
          </a:p>
          <a:p>
            <a:r>
              <a:rPr lang="en-US" sz="2800" dirty="0" smtClean="0"/>
              <a:t>Firewall</a:t>
            </a:r>
            <a:endParaRPr lang="en-US" sz="2800" dirty="0" smtClean="0"/>
          </a:p>
          <a:p>
            <a:r>
              <a:rPr lang="en-US" sz="2800" dirty="0" err="1" smtClean="0"/>
              <a:t>Comodo</a:t>
            </a:r>
            <a:r>
              <a:rPr lang="en-US" sz="2800" dirty="0" smtClean="0"/>
              <a:t> firewall</a:t>
            </a:r>
            <a:endParaRPr lang="en-US" sz="2800" dirty="0" smtClean="0"/>
          </a:p>
          <a:p>
            <a:r>
              <a:rPr lang="en-US" sz="2800" dirty="0" smtClean="0"/>
              <a:t>Firewall </a:t>
            </a:r>
            <a:r>
              <a:rPr lang="en-US" sz="2800" dirty="0" err="1" smtClean="0"/>
              <a:t>zen</a:t>
            </a:r>
            <a:r>
              <a:rPr lang="en-US" sz="2800" dirty="0" smtClean="0"/>
              <a:t> alarm</a:t>
            </a:r>
            <a:endParaRPr lang="en-US" sz="2800" dirty="0" smtClean="0"/>
          </a:p>
          <a:p>
            <a:r>
              <a:rPr lang="en-US" sz="2800" dirty="0" smtClean="0"/>
              <a:t>Use </a:t>
            </a:r>
            <a:r>
              <a:rPr lang="en-US" sz="2800" dirty="0" err="1" smtClean="0"/>
              <a:t>vpn</a:t>
            </a:r>
            <a:r>
              <a:rPr lang="en-US" sz="2800" dirty="0" smtClean="0"/>
              <a:t> </a:t>
            </a:r>
            <a:endParaRPr lang="en-US" sz="2800" dirty="0"/>
          </a:p>
          <a:p>
            <a:r>
              <a:rPr lang="en-US" sz="2800" dirty="0" smtClean="0"/>
              <a:t>Use proxy</a:t>
            </a: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456690" y="2136140"/>
            <a:ext cx="9144000" cy="1005840"/>
          </a:xfrm>
        </p:spPr>
        <p:txBody>
          <a:bodyPr>
            <a:normAutofit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What are Firewalls?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319786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642553" y="3335020"/>
            <a:ext cx="6906260" cy="9144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540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How do they work?</a:t>
            </a:r>
            <a:endParaRPr lang="x-none" altLang="en-US" sz="5400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10143" y="478155"/>
            <a:ext cx="796671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3600" i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Oh wait dude.... Go slow. Rewind.</a:t>
            </a:r>
            <a:endParaRPr lang="x-none" altLang="en-US" sz="3600" i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IP &amp; proxy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What is an IP address</a:t>
            </a:r>
            <a:endParaRPr lang="en-US" sz="4000" b="1" dirty="0" smtClean="0"/>
          </a:p>
          <a:p>
            <a:r>
              <a:rPr lang="en-US" sz="4000" b="1" dirty="0" smtClean="0"/>
              <a:t>What is mac address</a:t>
            </a:r>
            <a:endParaRPr lang="en-US" sz="4000" b="1" dirty="0" smtClean="0"/>
          </a:p>
          <a:p>
            <a:r>
              <a:rPr lang="en-US" sz="4000" b="1" dirty="0" smtClean="0"/>
              <a:t>What is proxy </a:t>
            </a:r>
            <a:endParaRPr lang="en-US" sz="4000" b="1" dirty="0" smtClean="0"/>
          </a:p>
          <a:p>
            <a:pPr marL="0" indent="0">
              <a:buNone/>
            </a:pPr>
            <a:endParaRPr lang="en-US" sz="4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IP v4 &amp; ip v6</a:t>
            </a:r>
            <a:br>
              <a:rPr lang="en-US" sz="6000" dirty="0"/>
            </a:b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How to change your ip</a:t>
            </a:r>
            <a:endParaRPr lang="en-US" sz="3200" b="1" dirty="0" smtClean="0"/>
          </a:p>
          <a:p>
            <a:r>
              <a:rPr lang="en-US" sz="3200" b="1" dirty="0" smtClean="0"/>
              <a:t>Wow to find location by ip</a:t>
            </a:r>
            <a:endParaRPr lang="en-US" sz="3200" b="1" dirty="0" smtClean="0"/>
          </a:p>
          <a:p>
            <a:r>
              <a:rPr lang="en-US" sz="3200" b="1" dirty="0" smtClean="0"/>
              <a:t>How to trace an email by ip</a:t>
            </a:r>
            <a:endParaRPr lang="en-US" sz="3200" b="1" dirty="0" smtClean="0"/>
          </a:p>
          <a:p>
            <a:pPr marL="0" indent="0">
              <a:buNone/>
            </a:pPr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 smtClean="0"/>
              <a:t>PROXY</a:t>
            </a:r>
            <a:endParaRPr lang="en-US" sz="6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Psiphon</a:t>
            </a:r>
            <a:endParaRPr lang="en-US" sz="2800" b="1" dirty="0" smtClean="0"/>
          </a:p>
          <a:p>
            <a:r>
              <a:rPr lang="en-US" sz="2800" b="1" dirty="0" smtClean="0"/>
              <a:t>Anonymiser.ru</a:t>
            </a:r>
            <a:endParaRPr lang="en-US" sz="2800" b="1" dirty="0" smtClean="0"/>
          </a:p>
          <a:p>
            <a:r>
              <a:rPr lang="en-US" sz="2800" b="1" dirty="0" smtClean="0"/>
              <a:t>Anonymous-surfin.com</a:t>
            </a:r>
            <a:endParaRPr lang="en-US" sz="2800" b="1" dirty="0" smtClean="0"/>
          </a:p>
          <a:p>
            <a:r>
              <a:rPr lang="en-US" sz="2800" b="1" dirty="0" smtClean="0"/>
              <a:t>Hotspot shield</a:t>
            </a:r>
            <a:endParaRPr lang="en-US" sz="2800" b="1" dirty="0" smtClean="0"/>
          </a:p>
          <a:p>
            <a:r>
              <a:rPr lang="en-US" sz="2800" b="1" dirty="0" smtClean="0"/>
              <a:t>Tor browser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946150"/>
            <a:ext cx="9144000" cy="1764665"/>
          </a:xfrm>
        </p:spPr>
        <p:txBody>
          <a:bodyPr>
            <a:normAutofit fontScale="90000"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Lessons</a:t>
            </a:r>
            <a:br>
              <a:rPr lang="x-none" altLang="en-US">
                <a:latin typeface="DejaVu Serif" charset="0"/>
              </a:rPr>
            </a:br>
            <a:r>
              <a:rPr lang="x-none" altLang="en-US">
                <a:solidFill>
                  <a:schemeClr val="bg1">
                    <a:lumMod val="50000"/>
                    <a:lumOff val="50000"/>
                  </a:schemeClr>
                </a:solidFill>
                <a:latin typeface="DejaVu Serif" charset="0"/>
              </a:rPr>
              <a:t>I learned the Hard Way !</a:t>
            </a:r>
            <a:endParaRPr lang="x-none" altLang="en-US">
              <a:solidFill>
                <a:schemeClr val="bg1">
                  <a:lumMod val="50000"/>
                  <a:lumOff val="50000"/>
                </a:schemeClr>
              </a:solidFill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79781" y="3202305"/>
            <a:ext cx="11252835" cy="25298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Windows == Sucks &amp; Linux == Rocks.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Programming elevates your advantages.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C|EH != Real Hacking &amp; CISSP == Real Hacking.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Thou can never learn entire field of Security.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marL="685800" indent="-685800" algn="l">
              <a:buFont typeface="Arial" panose="02080604020202020204" charset="0"/>
              <a:buChar char="•"/>
            </a:pPr>
            <a:r>
              <a:rPr lang="x-none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Knowledge of Networking is Paramount.</a:t>
            </a:r>
            <a:endParaRPr lang="x-none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/>
          <p:nvPr>
            <p:ph type="ctrTitle"/>
          </p:nvPr>
        </p:nvSpPr>
        <p:spPr>
          <a:xfrm>
            <a:off x="1524000" y="1878330"/>
            <a:ext cx="9144000" cy="1005840"/>
          </a:xfrm>
        </p:spPr>
        <p:txBody>
          <a:bodyPr>
            <a:normAutofit/>
          </a:bodyPr>
          <a:p>
            <a:r>
              <a:rPr lang="x-none" altLang="en-US">
                <a:solidFill>
                  <a:srgbClr val="FF0000"/>
                </a:solidFill>
                <a:latin typeface="DejaVu Serif" charset="0"/>
              </a:rPr>
              <a:t>Enumeration</a:t>
            </a:r>
            <a:endParaRPr lang="x-none" altLang="en-US">
              <a:latin typeface="DejaVu Serif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108075" y="2913380"/>
            <a:ext cx="102057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348423" y="3104515"/>
            <a:ext cx="9494520" cy="701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Another exaggerated security word.</a:t>
            </a:r>
            <a:endParaRPr lang="x-none" altLang="en-US" sz="4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What is enumeration</a:t>
            </a:r>
            <a:endParaRPr lang="en-US" sz="3200" b="1" dirty="0" smtClean="0"/>
          </a:p>
          <a:p>
            <a:r>
              <a:rPr lang="en-US" sz="3200" b="1" dirty="0" smtClean="0"/>
              <a:t>Super scan enumeration</a:t>
            </a:r>
            <a:endParaRPr lang="en-US" sz="3200" b="1" dirty="0"/>
          </a:p>
          <a:p>
            <a:r>
              <a:rPr lang="en-US" sz="3200" b="1" dirty="0" smtClean="0"/>
              <a:t>Dnsstuff.com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4379"/>
            <a:ext cx="12192000" cy="689409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enumeration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Net bios enumeration</a:t>
            </a:r>
            <a:endParaRPr lang="en-US" sz="2000" b="1" dirty="0"/>
          </a:p>
          <a:p>
            <a:r>
              <a:rPr lang="en-US" sz="2000" b="1" dirty="0"/>
              <a:t>Super scan enumeration</a:t>
            </a:r>
            <a:endParaRPr lang="en-US" sz="2000" b="1" dirty="0"/>
          </a:p>
          <a:p>
            <a:r>
              <a:rPr lang="en-US" sz="2000" b="1" dirty="0"/>
              <a:t>Cmd</a:t>
            </a:r>
            <a:endParaRPr lang="en-US" sz="2000" b="1" dirty="0"/>
          </a:p>
          <a:p>
            <a:r>
              <a:rPr lang="en-US" sz="2000" b="1" dirty="0"/>
              <a:t>Ip network browser </a:t>
            </a:r>
            <a:r>
              <a:rPr lang="en-US" sz="2000" b="1" dirty="0" smtClean="0"/>
              <a:t>tools</a:t>
            </a:r>
            <a:endParaRPr lang="en-US" sz="2000" b="1" dirty="0" smtClean="0"/>
          </a:p>
          <a:p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74" y="264695"/>
            <a:ext cx="11526252" cy="63165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95" y="264695"/>
            <a:ext cx="10515599" cy="6316578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&amp; Password Hacking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10363826" cy="3949487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Brut force</a:t>
            </a:r>
            <a:endParaRPr lang="en-US" sz="2400" b="1" dirty="0" smtClean="0"/>
          </a:p>
          <a:p>
            <a:r>
              <a:rPr lang="en-US" sz="2400" b="1" dirty="0" smtClean="0"/>
              <a:t>Dictionary</a:t>
            </a:r>
            <a:endParaRPr lang="en-US" sz="2400" b="1" dirty="0" smtClean="0"/>
          </a:p>
          <a:p>
            <a:r>
              <a:rPr lang="en-US" sz="2400" b="1" dirty="0" smtClean="0"/>
              <a:t>Software</a:t>
            </a:r>
            <a:endParaRPr lang="en-US" sz="2400" b="1" dirty="0" smtClean="0"/>
          </a:p>
          <a:p>
            <a:r>
              <a:rPr lang="en-US" sz="2400" b="1" dirty="0" smtClean="0"/>
              <a:t>Key logger</a:t>
            </a:r>
            <a:r>
              <a:rPr lang="en-US" sz="2400" b="1" dirty="0"/>
              <a:t> </a:t>
            </a:r>
            <a:endParaRPr lang="en-US" sz="2400" b="1" dirty="0" smtClean="0"/>
          </a:p>
          <a:p>
            <a:r>
              <a:rPr lang="en-US" sz="2400" b="1" dirty="0" smtClean="0"/>
              <a:t>Live boot</a:t>
            </a:r>
            <a:endParaRPr lang="en-US" sz="2400" b="1" dirty="0" smtClean="0"/>
          </a:p>
          <a:p>
            <a:r>
              <a:rPr lang="en-US" sz="2400" b="1" dirty="0" smtClean="0"/>
              <a:t>Linux</a:t>
            </a:r>
            <a:endParaRPr lang="en-US" sz="2400" b="1" dirty="0" smtClean="0"/>
          </a:p>
          <a:p>
            <a:r>
              <a:rPr lang="en-US" sz="2400" b="1" dirty="0" smtClean="0"/>
              <a:t>Hardware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attack on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 password</a:t>
            </a:r>
            <a:endParaRPr lang="en-US" dirty="0" smtClean="0"/>
          </a:p>
          <a:p>
            <a:r>
              <a:rPr lang="en-US" dirty="0" smtClean="0"/>
              <a:t>Common password</a:t>
            </a:r>
            <a:endParaRPr lang="en-US" dirty="0" smtClean="0"/>
          </a:p>
          <a:p>
            <a:r>
              <a:rPr lang="en-US" dirty="0" smtClean="0"/>
              <a:t>Social engineering</a:t>
            </a:r>
            <a:endParaRPr lang="en-US" dirty="0" smtClean="0"/>
          </a:p>
          <a:p>
            <a:r>
              <a:rPr lang="en-US" dirty="0" smtClean="0"/>
              <a:t>Guess password</a:t>
            </a:r>
            <a:endParaRPr lang="en-US" dirty="0" smtClean="0"/>
          </a:p>
          <a:p>
            <a:r>
              <a:rPr lang="en-US" dirty="0" smtClean="0"/>
              <a:t>Online attack</a:t>
            </a:r>
            <a:endParaRPr lang="en-US" dirty="0" smtClean="0"/>
          </a:p>
          <a:p>
            <a:r>
              <a:rPr lang="en-US" dirty="0" smtClean="0"/>
              <a:t>Software attack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9" y="750731"/>
            <a:ext cx="10364451" cy="741051"/>
          </a:xfrm>
        </p:spPr>
        <p:txBody>
          <a:bodyPr>
            <a:noAutofit/>
          </a:bodyPr>
          <a:lstStyle/>
          <a:p>
            <a:pPr algn="ctr"/>
            <a:r>
              <a:rPr lang="x-none" altLang="en-US" sz="4800" dirty="0" smtClean="0">
                <a:solidFill>
                  <a:srgbClr val="FF0000"/>
                </a:solidFill>
                <a:latin typeface="DejaVu Serif" charset="0"/>
              </a:rPr>
              <a:t>Agendas</a:t>
            </a:r>
            <a:endParaRPr lang="x-none" altLang="en-US" sz="4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7575" y="2144395"/>
            <a:ext cx="5431155" cy="3938905"/>
          </a:xfrm>
        </p:spPr>
        <p:txBody>
          <a:bodyPr>
            <a:noAutofit/>
          </a:bodyPr>
          <a:lstStyle/>
          <a:p>
            <a:r>
              <a:rPr lang="en-US" dirty="0" smtClean="0">
                <a:latin typeface="DejaVu Serif" charset="0"/>
              </a:rPr>
              <a:t>Foot </a:t>
            </a:r>
            <a:r>
              <a:rPr lang="x-none" altLang="en-US" dirty="0" smtClean="0">
                <a:latin typeface="DejaVu Serif" charset="0"/>
              </a:rPr>
              <a:t>P</a:t>
            </a:r>
            <a:r>
              <a:rPr lang="en-US" dirty="0" smtClean="0">
                <a:latin typeface="DejaVu Serif" charset="0"/>
              </a:rPr>
              <a:t>rinting</a:t>
            </a:r>
            <a:endParaRPr lang="en-US" dirty="0" smtClean="0">
              <a:latin typeface="DejaVu Serif" charset="0"/>
            </a:endParaRPr>
          </a:p>
          <a:p>
            <a:r>
              <a:rPr lang="x-none" altLang="en-US" dirty="0" smtClean="0">
                <a:latin typeface="DejaVu Serif" charset="0"/>
              </a:rPr>
              <a:t>S</a:t>
            </a:r>
            <a:r>
              <a:rPr lang="en-US" dirty="0" smtClean="0">
                <a:latin typeface="DejaVu Serif" charset="0"/>
              </a:rPr>
              <a:t>canning </a:t>
            </a:r>
            <a:r>
              <a:rPr lang="x-none" altLang="en-US" dirty="0" smtClean="0">
                <a:latin typeface="DejaVu Serif" charset="0"/>
              </a:rPr>
              <a:t>-- NMap</a:t>
            </a:r>
            <a:endParaRPr lang="x-none" alt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Enumeration</a:t>
            </a:r>
            <a:endParaRPr 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System </a:t>
            </a:r>
            <a:r>
              <a:rPr lang="x-none" altLang="en-US" dirty="0" smtClean="0">
                <a:latin typeface="DejaVu Serif" charset="0"/>
              </a:rPr>
              <a:t>H</a:t>
            </a:r>
            <a:r>
              <a:rPr lang="en-US" dirty="0" smtClean="0">
                <a:latin typeface="DejaVu Serif" charset="0"/>
              </a:rPr>
              <a:t>acking </a:t>
            </a:r>
            <a:r>
              <a:rPr lang="x-none" altLang="en-US" dirty="0" smtClean="0">
                <a:latin typeface="DejaVu Serif" charset="0"/>
              </a:rPr>
              <a:t>-- Metasploit</a:t>
            </a:r>
            <a:endParaRPr lang="x-none" altLang="en-US" dirty="0" smtClean="0">
              <a:latin typeface="DejaVu Serif" charset="0"/>
            </a:endParaRPr>
          </a:p>
          <a:p>
            <a:r>
              <a:rPr lang="en-US" dirty="0" smtClean="0">
                <a:latin typeface="DejaVu Serif" charset="0"/>
              </a:rPr>
              <a:t>Phishing </a:t>
            </a:r>
            <a:r>
              <a:rPr lang="x-none" altLang="en-US" dirty="0" smtClean="0">
                <a:latin typeface="DejaVu Serif" charset="0"/>
              </a:rPr>
              <a:t>-- Social Engineering Toolkit</a:t>
            </a:r>
            <a:endParaRPr lang="en-US" dirty="0" smtClean="0">
              <a:latin typeface="DejaVu Serif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07125" y="2159000"/>
            <a:ext cx="4057015" cy="33762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Steganography 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x-none" altLang="en-US" sz="2800" dirty="0" smtClean="0">
                <a:latin typeface="DejaVu Serif" charset="0"/>
                <a:sym typeface="+mn-ea"/>
              </a:rPr>
              <a:t>P</a:t>
            </a:r>
            <a:r>
              <a:rPr lang="en-US" sz="2800" dirty="0" smtClean="0">
                <a:latin typeface="DejaVu Serif" charset="0"/>
                <a:sym typeface="+mn-ea"/>
              </a:rPr>
              <a:t>rox</a:t>
            </a:r>
            <a:r>
              <a:rPr lang="x-none" altLang="en-US" sz="2800" dirty="0" smtClean="0">
                <a:latin typeface="DejaVu Serif" charset="0"/>
                <a:sym typeface="+mn-ea"/>
              </a:rPr>
              <a:t>ies</a:t>
            </a:r>
            <a:endParaRPr lang="x-none" alt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I</a:t>
            </a:r>
            <a:r>
              <a:rPr lang="x-none" altLang="en-US" sz="2800" dirty="0" smtClean="0">
                <a:latin typeface="DejaVu Serif" charset="0"/>
                <a:sym typeface="+mn-ea"/>
              </a:rPr>
              <a:t>nternet Protocol</a:t>
            </a:r>
            <a:endParaRPr lang="x-none" alt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Malware &amp; viruses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457200" indent="-4572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Trojan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Sniffing</a:t>
            </a:r>
            <a:endParaRPr lang="en-US" sz="2800" dirty="0" smtClean="0">
              <a:latin typeface="DejaVu Serif" charset="0"/>
              <a:sym typeface="+mn-ea"/>
            </a:endParaRPr>
          </a:p>
          <a:p>
            <a:pPr marL="571500" indent="-571500" algn="l">
              <a:lnSpc>
                <a:spcPct val="110000"/>
              </a:lnSpc>
              <a:buFont typeface="Arial" panose="02080604020202020204" charset="0"/>
              <a:buChar char="•"/>
            </a:pPr>
            <a:r>
              <a:rPr lang="en-US" sz="2800" dirty="0" smtClean="0">
                <a:latin typeface="DejaVu Serif" charset="0"/>
                <a:sym typeface="+mn-ea"/>
              </a:rPr>
              <a:t>Cryptography</a:t>
            </a:r>
            <a:endParaRPr lang="en-US" altLang="zh-CN" sz="28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6725"/>
            <a:ext cx="12192000" cy="713472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Tools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Cain password cracker</a:t>
            </a:r>
            <a:endParaRPr lang="en-US" sz="3200" b="1" dirty="0" smtClean="0"/>
          </a:p>
          <a:p>
            <a:r>
              <a:rPr lang="en-US" sz="3200" b="1" dirty="0" smtClean="0"/>
              <a:t>Elcom software</a:t>
            </a:r>
            <a:endParaRPr lang="en-US" sz="3200" b="1" dirty="0" smtClean="0"/>
          </a:p>
          <a:p>
            <a:r>
              <a:rPr lang="en-US" sz="3200" b="1" dirty="0" smtClean="0"/>
              <a:t>Active @password change</a:t>
            </a:r>
            <a:endParaRPr lang="en-US" sz="3200" b="1" dirty="0" smtClean="0"/>
          </a:p>
          <a:p>
            <a:pPr marL="0" indent="0">
              <a:buNone/>
            </a:pPr>
            <a:endParaRPr lang="en-US" sz="3200" b="1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" y="168442"/>
            <a:ext cx="11502190" cy="64729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71421" cy="665346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31"/>
            <a:ext cx="12192000" cy="709863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8" y="782053"/>
            <a:ext cx="10202779" cy="582328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5080"/>
            <a:ext cx="12181840" cy="683958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" y="-132347"/>
            <a:ext cx="11622505" cy="689409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4243" cy="659330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9" y="750731"/>
            <a:ext cx="10364451" cy="741051"/>
          </a:xfrm>
        </p:spPr>
        <p:txBody>
          <a:bodyPr>
            <a:noAutofit/>
          </a:bodyPr>
          <a:lstStyle/>
          <a:p>
            <a:pPr algn="ctr"/>
            <a:r>
              <a:rPr lang="x-none" altLang="en-US" sz="4800" dirty="0" smtClean="0">
                <a:solidFill>
                  <a:srgbClr val="FF0000"/>
                </a:solidFill>
                <a:latin typeface="DejaVu Serif" charset="0"/>
              </a:rPr>
              <a:t>Languages Required</a:t>
            </a:r>
            <a:endParaRPr lang="x-none" altLang="en-US" sz="4800" dirty="0" smtClean="0">
              <a:solidFill>
                <a:srgbClr val="FF0000"/>
              </a:solidFill>
              <a:latin typeface="DejaVu Serif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680" y="2171065"/>
            <a:ext cx="5431155" cy="3477895"/>
          </a:xfrm>
        </p:spPr>
        <p:txBody>
          <a:bodyPr>
            <a:noAutofit/>
          </a:bodyPr>
          <a:lstStyle/>
          <a:p>
            <a:r>
              <a:rPr lang="x-none" dirty="0" smtClean="0">
                <a:latin typeface="DejaVu Serif" charset="0"/>
              </a:rPr>
              <a:t>Python [ 2.7 or above]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Ruby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Shell Scripts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Perl</a:t>
            </a:r>
            <a:endParaRPr lang="x-none" dirty="0" smtClean="0">
              <a:latin typeface="DejaVu Serif" charset="0"/>
            </a:endParaRPr>
          </a:p>
          <a:p>
            <a:r>
              <a:rPr lang="x-none" dirty="0" smtClean="0">
                <a:latin typeface="DejaVu Serif" charset="0"/>
              </a:rPr>
              <a:t>C/C++</a:t>
            </a:r>
            <a:endParaRPr lang="x-none" dirty="0" smtClean="0"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53" y="0"/>
            <a:ext cx="11129210" cy="661736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702644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/>
              <a:t>Spy ware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spyware and its type </a:t>
            </a:r>
            <a:endParaRPr lang="en-US" dirty="0" smtClean="0"/>
          </a:p>
          <a:p>
            <a:r>
              <a:rPr lang="en-US" dirty="0" smtClean="0"/>
              <a:t>How does it work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9547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1" y="1"/>
            <a:ext cx="12003735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96273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158" y="568345"/>
            <a:ext cx="10501113" cy="1560716"/>
          </a:xfrm>
        </p:spPr>
        <p:txBody>
          <a:bodyPr>
            <a:noAutofit/>
          </a:bodyPr>
          <a:lstStyle/>
          <a:p>
            <a:r>
              <a:rPr lang="en-US" sz="8800" dirty="0" smtClean="0"/>
              <a:t>Foot printing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Collecting much information about target &amp; victim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website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organization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Network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person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" y="0"/>
            <a:ext cx="1209574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/>
              <a:t>Trojan</a:t>
            </a:r>
            <a:endParaRPr lang="en-US" sz="8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What is Trojan</a:t>
            </a:r>
            <a:endParaRPr lang="en-US" sz="2800" b="1" dirty="0" smtClean="0"/>
          </a:p>
          <a:p>
            <a:r>
              <a:rPr lang="en-US" sz="2800" b="1" dirty="0" smtClean="0"/>
              <a:t>How does it work</a:t>
            </a:r>
            <a:endParaRPr lang="en-US" sz="2800" b="1" dirty="0" smtClean="0"/>
          </a:p>
          <a:p>
            <a:r>
              <a:rPr lang="en-US" sz="2800" b="1" dirty="0" smtClean="0"/>
              <a:t>How Trojans come to the system</a:t>
            </a:r>
            <a:endParaRPr lang="en-US" sz="2800" b="1" dirty="0" smtClean="0"/>
          </a:p>
          <a:p>
            <a:endParaRPr lang="en-US" sz="2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TYPE OF TROJAN</a:t>
            </a:r>
            <a:endParaRPr lang="en-US" sz="6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 shell Trojan</a:t>
            </a:r>
            <a:endParaRPr lang="en-US" dirty="0" smtClean="0"/>
          </a:p>
          <a:p>
            <a:r>
              <a:rPr lang="en-US" dirty="0" smtClean="0"/>
              <a:t>GUI Trojan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412"/>
            <a:ext cx="12192000" cy="701441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253" y="0"/>
            <a:ext cx="12464716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037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information store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Active information</a:t>
            </a:r>
            <a:endParaRPr lang="en-US" dirty="0" smtClean="0"/>
          </a:p>
          <a:p>
            <a:r>
              <a:rPr lang="en-US" dirty="0" smtClean="0"/>
              <a:t>Internet foot printing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41" y="-300790"/>
            <a:ext cx="12360442" cy="71587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7" cy="694222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for removing  Trojan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 stat –an</a:t>
            </a:r>
            <a:endParaRPr lang="en-US" dirty="0" smtClean="0"/>
          </a:p>
          <a:p>
            <a:r>
              <a:rPr lang="en-US" dirty="0" smtClean="0"/>
              <a:t>Port monitor tool</a:t>
            </a:r>
            <a:endParaRPr lang="en-US" dirty="0" smtClean="0"/>
          </a:p>
          <a:p>
            <a:r>
              <a:rPr lang="en-US" dirty="0" smtClean="0"/>
              <a:t>Process monitor tool</a:t>
            </a:r>
            <a:endParaRPr lang="en-US" dirty="0" smtClean="0"/>
          </a:p>
          <a:p>
            <a:r>
              <a:rPr lang="en-US" dirty="0" smtClean="0"/>
              <a:t>Starter tool</a:t>
            </a:r>
            <a:endParaRPr lang="en-US" dirty="0" smtClean="0"/>
          </a:p>
          <a:p>
            <a:r>
              <a:rPr lang="en-US" dirty="0" smtClean="0"/>
              <a:t>Trojan hunter</a:t>
            </a:r>
            <a:endParaRPr lang="en-US" dirty="0" smtClean="0"/>
          </a:p>
          <a:p>
            <a:r>
              <a:rPr lang="en-US" dirty="0" smtClean="0"/>
              <a:t>TCP view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032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789" y="0"/>
            <a:ext cx="12492789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using Google earth</a:t>
            </a:r>
            <a:endParaRPr lang="en-US" dirty="0" smtClean="0"/>
          </a:p>
          <a:p>
            <a:r>
              <a:rPr lang="en-US" dirty="0" smtClean="0"/>
              <a:t>By using satellite picture</a:t>
            </a:r>
            <a:endParaRPr lang="en-US" dirty="0" smtClean="0"/>
          </a:p>
          <a:p>
            <a:r>
              <a:rPr lang="en-US" dirty="0" smtClean="0"/>
              <a:t>By using Google map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VIRUS AND WARM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What is a virus</a:t>
            </a:r>
            <a:endParaRPr lang="en-US" sz="2400" b="1" dirty="0" smtClean="0"/>
          </a:p>
          <a:p>
            <a:r>
              <a:rPr lang="en-US" sz="2400" b="1" dirty="0" smtClean="0"/>
              <a:t>Infection of phase</a:t>
            </a:r>
            <a:endParaRPr lang="en-US" sz="2400" b="1" dirty="0" smtClean="0"/>
          </a:p>
          <a:p>
            <a:r>
              <a:rPr lang="en-US" sz="2400" b="1" dirty="0" smtClean="0"/>
              <a:t>Why people do create virus</a:t>
            </a:r>
            <a:endParaRPr lang="en-US" sz="2400" b="1" dirty="0" smtClean="0"/>
          </a:p>
          <a:p>
            <a:r>
              <a:rPr lang="en-US" sz="2400" b="1" dirty="0" smtClean="0"/>
              <a:t>How viruses come</a:t>
            </a:r>
            <a:endParaRPr lang="en-US" sz="2400" b="1" dirty="0" smtClean="0"/>
          </a:p>
          <a:p>
            <a:r>
              <a:rPr lang="en-US" sz="2400" b="1" dirty="0" smtClean="0"/>
              <a:t>How to remove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4242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Types of viruses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System or boot sector viruses</a:t>
            </a:r>
            <a:endParaRPr lang="en-US" sz="3200" b="1" dirty="0" smtClean="0"/>
          </a:p>
          <a:p>
            <a:r>
              <a:rPr lang="en-US" sz="3200" b="1" dirty="0" smtClean="0"/>
              <a:t>File and multimedia viruses</a:t>
            </a:r>
            <a:endParaRPr lang="en-US" sz="3200" b="1" dirty="0" smtClean="0"/>
          </a:p>
          <a:p>
            <a:r>
              <a:rPr lang="en-US" sz="3200" b="1" dirty="0" smtClean="0"/>
              <a:t>Macro viruses</a:t>
            </a:r>
            <a:endParaRPr lang="en-US" sz="3200" b="1" dirty="0" smtClean="0"/>
          </a:p>
          <a:p>
            <a:r>
              <a:rPr lang="en-US" sz="3200" b="1" dirty="0" smtClean="0"/>
              <a:t>Cluster viruses</a:t>
            </a:r>
            <a:endParaRPr lang="en-US" sz="3200" b="1" dirty="0" smtClean="0"/>
          </a:p>
          <a:p>
            <a:r>
              <a:rPr lang="en-US" sz="3200" b="1" dirty="0" smtClean="0"/>
              <a:t>Encryption viruses</a:t>
            </a:r>
            <a:endParaRPr lang="en-US" sz="3200" b="1" dirty="0" smtClean="0"/>
          </a:p>
          <a:p>
            <a:r>
              <a:rPr lang="en-US" sz="3200" b="1" dirty="0" smtClean="0"/>
              <a:t>File extension viruses</a:t>
            </a:r>
            <a:endParaRPr lang="en-US" sz="3200" b="1" dirty="0" smtClean="0"/>
          </a:p>
          <a:p>
            <a:endParaRPr lang="en-US" sz="32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368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72565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about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1"/>
              </a:rPr>
              <a:t>www.yougetsignal.com</a:t>
            </a:r>
            <a:endParaRPr lang="en-US" dirty="0"/>
          </a:p>
          <a:p>
            <a:r>
              <a:rPr lang="en-US" dirty="0" smtClean="0"/>
              <a:t>Domain name</a:t>
            </a:r>
            <a:endParaRPr lang="en-US" dirty="0" smtClean="0"/>
          </a:p>
          <a:p>
            <a:r>
              <a:rPr lang="en-US" dirty="0" smtClean="0"/>
              <a:t>IP Address</a:t>
            </a:r>
            <a:endParaRPr lang="en-US" dirty="0" smtClean="0"/>
          </a:p>
          <a:p>
            <a:r>
              <a:rPr lang="en-US" dirty="0" smtClean="0"/>
              <a:t>Place</a:t>
            </a:r>
            <a:endParaRPr lang="en-US" dirty="0" smtClean="0"/>
          </a:p>
          <a:p>
            <a:r>
              <a:rPr lang="en-US" dirty="0" smtClean="0"/>
              <a:t>Server name</a:t>
            </a:r>
            <a:endParaRPr lang="en-US" dirty="0" smtClean="0"/>
          </a:p>
          <a:p>
            <a:r>
              <a:rPr lang="en-US" dirty="0" smtClean="0"/>
              <a:t>Network block</a:t>
            </a:r>
            <a:endParaRPr lang="en-US" dirty="0" smtClean="0"/>
          </a:p>
          <a:p>
            <a:r>
              <a:rPr lang="en-US" dirty="0" smtClean="0"/>
              <a:t>TCP &amp; UDP service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1" y="0"/>
            <a:ext cx="12276221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remove viruses from computer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Antiviruses sensor </a:t>
            </a:r>
            <a:endParaRPr lang="en-US" b="1" dirty="0" smtClean="0"/>
          </a:p>
          <a:p>
            <a:r>
              <a:rPr lang="en-US" b="1" dirty="0" smtClean="0"/>
              <a:t>Process monitor tool</a:t>
            </a:r>
            <a:endParaRPr lang="en-US" b="1" dirty="0" smtClean="0"/>
          </a:p>
          <a:p>
            <a:r>
              <a:rPr lang="en-US" b="1" dirty="0" smtClean="0"/>
              <a:t>Debugging tool</a:t>
            </a:r>
            <a:endParaRPr lang="en-US" b="1" dirty="0" smtClean="0"/>
          </a:p>
          <a:p>
            <a:r>
              <a:rPr lang="en-US" b="1" dirty="0" smtClean="0"/>
              <a:t>Installing antivirus</a:t>
            </a:r>
            <a:endParaRPr lang="en-US" b="1" dirty="0" smtClean="0"/>
          </a:p>
          <a:p>
            <a:r>
              <a:rPr lang="en-US" b="1" dirty="0" smtClean="0"/>
              <a:t>Scanning each file</a:t>
            </a:r>
            <a:endParaRPr lang="en-US" b="1" dirty="0" smtClean="0"/>
          </a:p>
          <a:p>
            <a:r>
              <a:rPr lang="en-US" b="1" dirty="0" smtClean="0"/>
              <a:t>Entry checking</a:t>
            </a:r>
            <a:endParaRPr lang="en-US" b="1" dirty="0" smtClean="0"/>
          </a:p>
          <a:p>
            <a:r>
              <a:rPr lang="en-US" b="1" dirty="0" smtClean="0"/>
              <a:t>Viruses and warm countermeasures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220" y="0"/>
            <a:ext cx="12276220" cy="670158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77377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4971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1737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b="1" dirty="0" smtClean="0"/>
              <a:t>SNIFFING</a:t>
            </a:r>
            <a:endParaRPr lang="en-US" sz="8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How sniffer works</a:t>
            </a:r>
            <a:endParaRPr lang="en-US" sz="2400" b="1" dirty="0" smtClean="0"/>
          </a:p>
          <a:p>
            <a:r>
              <a:rPr lang="en-US" sz="2400" b="1" dirty="0" smtClean="0"/>
              <a:t>Types of sniffing</a:t>
            </a:r>
            <a:endParaRPr lang="en-US" sz="2400" b="1" dirty="0" smtClean="0"/>
          </a:p>
          <a:p>
            <a:r>
              <a:rPr lang="en-US" sz="2400" b="1" dirty="0" smtClean="0"/>
              <a:t>Hard ware devices for sniffing</a:t>
            </a:r>
            <a:endParaRPr lang="en-US" sz="2400" b="1" dirty="0" smtClean="0"/>
          </a:p>
          <a:p>
            <a:r>
              <a:rPr lang="en-US" sz="2400" b="1" dirty="0" smtClean="0"/>
              <a:t>Cain software</a:t>
            </a:r>
            <a:endParaRPr lang="en-US" sz="2400" b="1" dirty="0" smtClean="0"/>
          </a:p>
          <a:p>
            <a:r>
              <a:rPr lang="en-US" sz="2400" b="1" dirty="0" smtClean="0"/>
              <a:t>Mac sniffing</a:t>
            </a: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5400" dirty="0" smtClean="0"/>
              <a:t>Information about people</a:t>
            </a:r>
            <a:br>
              <a:rPr lang="en-US" sz="5400" dirty="0" smtClean="0"/>
            </a:b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770571" cy="3651504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Pipl.com</a:t>
            </a:r>
            <a:endParaRPr lang="en-US" sz="2400" b="1" dirty="0" smtClean="0"/>
          </a:p>
          <a:p>
            <a:r>
              <a:rPr lang="en-US" sz="2400" b="1" dirty="0" smtClean="0"/>
              <a:t>Intelius.com</a:t>
            </a:r>
            <a:endParaRPr lang="en-US" sz="2400" b="1" dirty="0" smtClean="0"/>
          </a:p>
          <a:p>
            <a:r>
              <a:rPr lang="en-US" sz="2400" b="1" dirty="0" smtClean="0"/>
              <a:t>Bestpeoplesearch.com</a:t>
            </a:r>
            <a:endParaRPr lang="en-US" sz="2400" b="1" dirty="0" smtClean="0"/>
          </a:p>
          <a:p>
            <a:r>
              <a:rPr lang="en-US" sz="2400" b="1" dirty="0" smtClean="0"/>
              <a:t>Anywho.com</a:t>
            </a:r>
            <a:endParaRPr lang="en-US" sz="2400" b="1" dirty="0" smtClean="0"/>
          </a:p>
          <a:p>
            <a:r>
              <a:rPr lang="en-US" sz="2400" b="1" dirty="0" smtClean="0"/>
              <a:t>Peoplefinder.com</a:t>
            </a:r>
            <a:endParaRPr lang="en-US" sz="2400" b="1" dirty="0" smtClean="0"/>
          </a:p>
          <a:p>
            <a:r>
              <a:rPr lang="en-US" sz="2400" b="1" dirty="0" smtClean="0"/>
              <a:t>Webextrator.com</a:t>
            </a:r>
            <a:endParaRPr lang="en-US" sz="2400" b="1" dirty="0" smtClean="0"/>
          </a:p>
          <a:p>
            <a:r>
              <a:rPr lang="en-US" sz="2400" b="1" dirty="0" smtClean="0"/>
              <a:t>Binarypool.com</a:t>
            </a:r>
            <a:endParaRPr lang="en-US" sz="2400" b="1" dirty="0" smtClean="0"/>
          </a:p>
          <a:p>
            <a:r>
              <a:rPr lang="en-US" sz="2400" b="1" dirty="0" smtClean="0"/>
              <a:t>Robtex.com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284" y="-180474"/>
            <a:ext cx="12300284" cy="703847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6884" y="0"/>
            <a:ext cx="12528883" cy="68580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/>
              <a:t>How to detect</a:t>
            </a:r>
            <a:endParaRPr lang="en-US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Don’t use physical address</a:t>
            </a:r>
            <a:endParaRPr lang="en-US" sz="2000" b="1" dirty="0" smtClean="0"/>
          </a:p>
          <a:p>
            <a:r>
              <a:rPr lang="en-US" sz="2000" b="1" dirty="0" smtClean="0"/>
              <a:t>Encrypt your data</a:t>
            </a:r>
            <a:endParaRPr lang="en-US" sz="2000" b="1" dirty="0" smtClean="0"/>
          </a:p>
          <a:p>
            <a:r>
              <a:rPr lang="en-US" sz="2000" b="1" dirty="0" smtClean="0"/>
              <a:t>Use static IP</a:t>
            </a:r>
            <a:endParaRPr lang="en-US" sz="2000" b="1" dirty="0" smtClean="0"/>
          </a:p>
          <a:p>
            <a:r>
              <a:rPr lang="en-US" sz="2000" b="1" dirty="0" smtClean="0"/>
              <a:t>Turn off network identification</a:t>
            </a:r>
            <a:endParaRPr lang="en-US" sz="2000" b="1" dirty="0" smtClean="0"/>
          </a:p>
          <a:p>
            <a:r>
              <a:rPr lang="en-US" sz="2000" b="1" dirty="0" smtClean="0"/>
              <a:t>Use IP v6 instead of IP v4</a:t>
            </a:r>
            <a:endParaRPr lang="en-US" sz="2000" b="1" dirty="0" smtClean="0"/>
          </a:p>
          <a:p>
            <a:r>
              <a:rPr lang="en-US" sz="2000" b="1" dirty="0" smtClean="0"/>
              <a:t>Sniffing detective technique</a:t>
            </a:r>
            <a:endParaRPr lang="en-US" sz="2000" b="1" dirty="0" smtClean="0"/>
          </a:p>
          <a:p>
            <a:r>
              <a:rPr lang="en-US" sz="2000" b="1" dirty="0" smtClean="0"/>
              <a:t>Promise scan tool</a:t>
            </a:r>
            <a:endParaRPr lang="en-US" sz="2000" b="1" dirty="0" smtClean="0"/>
          </a:p>
          <a:p>
            <a:r>
              <a:rPr lang="en-US" sz="2000" b="1" dirty="0" err="1" smtClean="0"/>
              <a:t>Promqry</a:t>
            </a:r>
            <a:r>
              <a:rPr lang="en-US" sz="2000" b="1" dirty="0" smtClean="0"/>
              <a:t> UI software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2"/>
            <a:ext cx="12192000" cy="6857999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8280" y="2373630"/>
            <a:ext cx="9144000" cy="1121410"/>
          </a:xfrm>
        </p:spPr>
        <p:txBody>
          <a:bodyPr/>
          <a:lstStyle/>
          <a:p>
            <a:r>
              <a:rPr lang="en-US" sz="4800" dirty="0">
                <a:solidFill>
                  <a:srgbClr val="FF0000"/>
                </a:solidFill>
              </a:rPr>
              <a:t>Next</a:t>
            </a:r>
            <a:r>
              <a:rPr lang="x-none" altLang="en-US" sz="4800" dirty="0">
                <a:solidFill>
                  <a:srgbClr val="FF0000"/>
                </a:solidFill>
              </a:rPr>
              <a:t>-Gen</a:t>
            </a:r>
            <a:r>
              <a:rPr lang="en-US" sz="4800" dirty="0">
                <a:solidFill>
                  <a:srgbClr val="FF0000"/>
                </a:solidFill>
              </a:rPr>
              <a:t> Research Scopes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8435" y="693738"/>
            <a:ext cx="9144000" cy="1655762"/>
          </a:xfrm>
        </p:spPr>
        <p:txBody>
          <a:bodyPr/>
          <a:lstStyle/>
          <a:p>
            <a:r>
              <a:rPr lang="x-none" altLang="en-US" sz="3600" i="1">
                <a:solidFill>
                  <a:schemeClr val="bg1">
                    <a:lumMod val="50000"/>
                    <a:lumOff val="50000"/>
                  </a:schemeClr>
                </a:solidFill>
              </a:rPr>
              <a:t>" If it's already advanced how we will progress with this futher ? "</a:t>
            </a:r>
            <a:endParaRPr lang="x-none" altLang="en-US" sz="3600" i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1050" y="3950970"/>
            <a:ext cx="9265920" cy="222504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Intuition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Artificial Immune Systems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Advanced Self-Driving Cars (Computer Vision)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r>
              <a:rPr lang="x-none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Imaging Human Thoughts</a:t>
            </a: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914400" indent="-914400" algn="l">
              <a:buFont typeface="Arial" panose="02080604020202020204" charset="0"/>
              <a:buChar char="•"/>
            </a:pPr>
            <a:endParaRPr lang="x-none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01040"/>
            <a:ext cx="9144000" cy="1151890"/>
          </a:xfrm>
        </p:spPr>
        <p:txBody>
          <a:bodyPr>
            <a:normAutofit fontScale="90000"/>
          </a:bodyPr>
          <a:lstStyle/>
          <a:p>
            <a:r>
              <a:rPr lang="x-none" sz="7200">
                <a:solidFill>
                  <a:srgbClr val="FF0000"/>
                </a:solidFill>
              </a:rPr>
              <a:t>Resources</a:t>
            </a:r>
            <a:endParaRPr lang="x-none" sz="72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5058410"/>
            <a:ext cx="9144000" cy="135763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PDFs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Cheat Sheets</a:t>
            </a:r>
            <a:endParaRPr lang="x-none" alt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Python </a:t>
            </a: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Pre-Written Codes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19898" y="2317750"/>
            <a:ext cx="8751570" cy="22860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www.Gitlab.com/Wahal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MrinalWahal@gmail.com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  <a:p>
            <a:pPr algn="ctr"/>
            <a:r>
              <a:rPr lang="x-none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erif" charset="0"/>
              </a:rPr>
              <a:t>91 + 9560892906</a:t>
            </a:r>
            <a:endParaRPr lang="x-none" altLang="en-US" sz="4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DejaVu Serif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975" y="2598420"/>
            <a:ext cx="11014710" cy="1151890"/>
          </a:xfrm>
        </p:spPr>
        <p:txBody>
          <a:bodyPr>
            <a:noAutofit/>
          </a:bodyPr>
          <a:lstStyle/>
          <a:p>
            <a:r>
              <a:rPr lang="x-none" sz="8000">
                <a:solidFill>
                  <a:srgbClr val="FF0000"/>
                </a:solidFill>
              </a:rPr>
              <a:t>Let's Distribute Links !</a:t>
            </a:r>
            <a:endParaRPr lang="x-none" sz="80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175" y="4192270"/>
            <a:ext cx="9144000" cy="222567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SANS Institute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Hacking Tools/Books Mega Link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NMap Documentation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Offensive Security Pages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  <a:p>
            <a:pPr marL="342900" indent="-342900" algn="l">
              <a:buFont typeface="Arial" panose="02080604020202020204" charset="0"/>
              <a:buChar char="•"/>
            </a:pPr>
            <a:r>
              <a:rPr lang="x-none" altLang="en-US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Kali Images</a:t>
            </a:r>
            <a:endParaRPr lang="x-none" altLang="en-US" dirty="0" err="1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5805" y="867410"/>
            <a:ext cx="10796905" cy="5164455"/>
          </a:xfrm>
        </p:spPr>
        <p:txBody>
          <a:bodyPr>
            <a:normAutofit fontScale="70000"/>
          </a:bodyPr>
          <a:lstStyle/>
          <a:p>
            <a:pPr algn="dist">
              <a:lnSpc>
                <a:spcPct val="150000"/>
              </a:lnSpc>
            </a:pPr>
            <a:r>
              <a:rPr lang="x-none" altLang="en-US" sz="3200" i="1" dirty="0">
                <a:solidFill>
                  <a:schemeClr val="tx1"/>
                </a:solidFill>
                <a:latin typeface="DejaVu Serif" charset="0"/>
                <a:sym typeface="+mn-ea"/>
              </a:rPr>
              <a:t> 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" </a:t>
            </a:r>
            <a:r>
              <a:rPr 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In foreign sand, your knowledge is your rich possession. In the battlefield, your practical skills are your rich possession. Inside home, your wife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/husband</a:t>
            </a:r>
            <a:r>
              <a:rPr 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 is your rich possession. On the death bed, the most efficacious medicine is your rich possession. But throughout life and beyond, your Dharma is your Kohinoor.  </a:t>
            </a:r>
            <a:r>
              <a:rPr lang="x-none" altLang="en-US" sz="3600" i="1" dirty="0">
                <a:solidFill>
                  <a:schemeClr val="tx1"/>
                </a:solidFill>
                <a:latin typeface="DejaVu Serif" charset="0"/>
                <a:sym typeface="+mn-ea"/>
              </a:rPr>
              <a:t>"</a:t>
            </a:r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endParaRPr lang="x-none" altLang="en-US" sz="3600" i="1" dirty="0">
              <a:solidFill>
                <a:schemeClr val="tx1"/>
              </a:solidFill>
              <a:latin typeface="DejaVu Serif" charset="0"/>
              <a:sym typeface="+mn-ea"/>
            </a:endParaRPr>
          </a:p>
          <a:p>
            <a:r>
              <a:rPr lang="x-none" altLang="en-US" sz="3600" i="1" dirty="0">
                <a:solidFill>
                  <a:srgbClr val="C00000"/>
                </a:solidFill>
                <a:latin typeface="DejaVu Serif" charset="0"/>
                <a:sym typeface="+mn-ea"/>
              </a:rPr>
              <a:t>~ </a:t>
            </a:r>
            <a:r>
              <a:rPr lang="x-none" altLang="en-US" sz="4400" i="1" dirty="0">
                <a:solidFill>
                  <a:srgbClr val="C00000"/>
                </a:solidFill>
                <a:latin typeface="DejaVu Serif" charset="0"/>
                <a:sym typeface="+mn-ea"/>
              </a:rPr>
              <a:t>Chanakya</a:t>
            </a:r>
            <a:endParaRPr lang="x-none" altLang="en-US" sz="4400" i="1" dirty="0">
              <a:solidFill>
                <a:srgbClr val="C00000"/>
              </a:solidFill>
              <a:latin typeface="DejaVu Serif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4392</Words>
  <Application>Kingsoft Office WPP</Application>
  <PresentationFormat>Widescreen</PresentationFormat>
  <Paragraphs>329</Paragraphs>
  <Slides>99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0" baseType="lpstr">
      <vt:lpstr>Office Theme</vt:lpstr>
      <vt:lpstr>Security Engineering 101 Ethical Hacking</vt:lpstr>
      <vt:lpstr>Security Engineering 101 Ethical Hacking</vt:lpstr>
      <vt:lpstr>Agendas</vt:lpstr>
      <vt:lpstr>Languages Required</vt:lpstr>
      <vt:lpstr>Foot printing</vt:lpstr>
      <vt:lpstr>How information store ?</vt:lpstr>
      <vt:lpstr>Location </vt:lpstr>
      <vt:lpstr>Information about website</vt:lpstr>
      <vt:lpstr>Information about people </vt:lpstr>
      <vt:lpstr>Search engine machine</vt:lpstr>
      <vt:lpstr>How to protect yourself</vt:lpstr>
      <vt:lpstr>Scanning </vt:lpstr>
      <vt:lpstr>IP Address you should not ping &amp; scan</vt:lpstr>
      <vt:lpstr>TOOLS</vt:lpstr>
      <vt:lpstr>PROTECT</vt:lpstr>
      <vt:lpstr>What are Firewalls?</vt:lpstr>
      <vt:lpstr>IP &amp; proxy</vt:lpstr>
      <vt:lpstr>IP v4 &amp; ip v6 </vt:lpstr>
      <vt:lpstr>PROXY</vt:lpstr>
      <vt:lpstr>Enumeration</vt:lpstr>
      <vt:lpstr>ENUMERATION</vt:lpstr>
      <vt:lpstr>PowerPoint 演示文稿</vt:lpstr>
      <vt:lpstr>PowerPoint 演示文稿</vt:lpstr>
      <vt:lpstr>Tools for enumeration</vt:lpstr>
      <vt:lpstr>PowerPoint 演示文稿</vt:lpstr>
      <vt:lpstr>PowerPoint 演示文稿</vt:lpstr>
      <vt:lpstr>System &amp; Password Hacking</vt:lpstr>
      <vt:lpstr>PowerPoint 演示文稿</vt:lpstr>
      <vt:lpstr>How to attack on password</vt:lpstr>
      <vt:lpstr>PowerPoint 演示文稿</vt:lpstr>
      <vt:lpstr>PowerPoint 演示文稿</vt:lpstr>
      <vt:lpstr>Tools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Spy ware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Trojan</vt:lpstr>
      <vt:lpstr>PowerPoint 演示文稿</vt:lpstr>
      <vt:lpstr>PowerPoint 演示文稿</vt:lpstr>
      <vt:lpstr>PowerPoint 演示文稿</vt:lpstr>
      <vt:lpstr>TYPE OF TROJAN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Software for removing  Trojan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VIRUS AND WARM</vt:lpstr>
      <vt:lpstr>PowerPoint 演示文稿</vt:lpstr>
      <vt:lpstr>PowerPoint 演示文稿</vt:lpstr>
      <vt:lpstr>PowerPoint 演示文稿</vt:lpstr>
      <vt:lpstr>PowerPoint 演示文稿</vt:lpstr>
      <vt:lpstr>Types of viruses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remove viruses from computer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SNIFFING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detect</vt:lpstr>
      <vt:lpstr>PowerPoint 演示文稿</vt:lpstr>
      <vt:lpstr>Next-Gen Research Scopes</vt:lpstr>
      <vt:lpstr>Resources</vt:lpstr>
      <vt:lpstr>Resources</vt:lpstr>
      <vt:lpstr>PowerPoint 演示文稿</vt:lpstr>
    </vt:vector>
  </TitlesOfParts>
  <Company>Moorche 30 DVDs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 www.Win2Farsi.com</dc:creator>
  <cp:lastModifiedBy>falcon</cp:lastModifiedBy>
  <cp:revision>189</cp:revision>
  <dcterms:created xsi:type="dcterms:W3CDTF">2018-03-08T18:55:10Z</dcterms:created>
  <dcterms:modified xsi:type="dcterms:W3CDTF">2018-03-08T18:55:10Z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1033-10.1.0.6115</vt:lpwstr>
  </property>
</Properties>
</file>